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6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33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95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70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4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48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29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87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73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5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26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B82B1-FE58-455E-941B-BBB6D4D2E9B3}" type="datetimeFigureOut">
              <a:rPr lang="pt-BR" smtClean="0"/>
              <a:t>06/09/2014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238D7-E89B-4005-8364-5F06573162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74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68862" y="0"/>
            <a:ext cx="9212862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4" y="2636912"/>
            <a:ext cx="887237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3528" y="1741043"/>
            <a:ext cx="814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Laboratório de Engenharia de Alimentos </a:t>
            </a:r>
            <a:endParaRPr lang="pt-BR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23528" y="332656"/>
            <a:ext cx="814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para entrega do alimento:</a:t>
            </a:r>
            <a:endParaRPr lang="pt-BR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582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</cp:revision>
  <dcterms:created xsi:type="dcterms:W3CDTF">2014-09-06T05:40:43Z</dcterms:created>
  <dcterms:modified xsi:type="dcterms:W3CDTF">2014-09-06T05:44:13Z</dcterms:modified>
</cp:coreProperties>
</file>